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9E9C-1756-BFBB-E5E6-1EA19E76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AF969-58AB-3A4A-2A44-DE1A8A4ED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23B0C-8923-0DED-9EA0-251F8205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7CE97-478B-A15A-713C-7914C744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E9995-2857-1179-80B0-04460B91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9F6A-9462-A6B0-4565-C2C98FAF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C0451-2C4C-FCCE-CEFC-A25F644FF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8CDCC-0889-A228-4879-8ACD3DD3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E1CFB-80F7-473A-4F2F-F4235E97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91775-B59B-92CE-8A3A-2952AD71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0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56B0F-9292-F225-BD40-3900E4839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204BD-3C67-BFF1-4243-ED7898735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60825-1B61-7E6D-DE5B-1BD48E88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B429-EDF4-8473-6B3D-A1146EF9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8C0D-E8F2-D017-32BE-AF824C81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1A47-B263-F176-222A-4B7327BE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A5B40-8A9A-9579-C392-23FF2F05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9D2E-A212-55A9-54DF-0CC7204B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A5A4C-D6D0-3F22-2312-ADFDBE44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AEF4-5D71-2A5D-F125-4B8CF4C8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3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8BB4-C8AF-AC4C-BA6E-F9675F24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55463-6A06-35F4-5999-0D514848B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708FA-7DEA-08DB-39D8-860CBB71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305A2-7E94-21AF-FDB7-46E79D4B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D4116-4FA2-9748-BF43-4F77DD9A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E13A-4AC2-2ED4-3545-87C64F8A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D6EE-6C0E-EDA6-84D0-EBBD6B9E9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96D8E-FB36-0585-683D-AD69CAD64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04BE7-1FF1-F3C8-9C2E-650E4C07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C925E-8BF2-CAA3-C6AC-19DF1135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131B8-A07F-D333-48CA-4838AEED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DECC-830F-1C0A-B2CE-013DD92B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1F9EF-A522-908B-66A1-510416C85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ACF92-3766-0274-7CA2-DB6903740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E309C-8474-B514-B294-D167485B9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2ECAF-985C-F28D-FB63-52ECFB1D2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8B0BD-BEE0-CBAC-7579-ED1E2263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75EC5-0361-E0DB-D526-CF66A72B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4B198-697F-4E11-AAD5-827750D2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F77D-447A-3D88-9E4B-D0C205B2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874F-7C33-A6CF-D208-36E6179C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11927-2728-06D9-9159-0DFB6E91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F6CB1-C742-4D60-5724-1F9C7473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70C80-9A7E-D9C8-B620-5F08B732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01DE1-4448-F6FB-F88E-BEBC6148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CCD2D-D7D6-0B08-4C03-5FEF5712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747-040D-1BB4-4167-21C64343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C238-AB8C-BB36-14D5-E7ACD49B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F35C-DD11-160E-4474-1664AD710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66C8-0960-7AF5-7B73-687A518A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5D3B7-2E4D-2B7B-3DB2-8AE0B607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35B01-5C8A-0B0B-1E93-D1DF90DB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2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4BD2-51D0-AB8A-6C5B-5BF8391D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51604-02FD-2DE3-F496-4042BD6B4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359C5-43C3-82F2-619F-7044C7EED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65D34-4BE1-3656-84D6-FEADBCA6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5F519-7520-21A3-A14B-08E89F3D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64029-64F8-4F25-A709-6B576486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5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9AF29-D9C1-6FA2-AFD4-6EFF67F0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BA8F8-CE78-662A-9C07-41416057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E0D8-2C1C-BDE1-4AA4-D64CE62D1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98F5-4F1B-4B5D-8E73-DC782F41F1C3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AE0F1-5FC4-1DED-A256-BFD478BC4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4DD6-C8A6-0B51-7AFD-A12AFC441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1EA7D-C42C-4EB7-B417-C7A688CD39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emf"/><Relationship Id="rId18" Type="http://schemas.openxmlformats.org/officeDocument/2006/relationships/image" Target="../media/image14.jpg"/><Relationship Id="rId3" Type="http://schemas.openxmlformats.org/officeDocument/2006/relationships/image" Target="../media/image3.jpg"/><Relationship Id="rId21" Type="http://schemas.openxmlformats.org/officeDocument/2006/relationships/image" Target="../media/image17.jpg"/><Relationship Id="rId7" Type="http://schemas.openxmlformats.org/officeDocument/2006/relationships/image" Target="../media/image7.jp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2.emf"/><Relationship Id="rId10" Type="http://schemas.openxmlformats.org/officeDocument/2006/relationships/image" Target="../media/image10.jpg"/><Relationship Id="rId19" Type="http://schemas.openxmlformats.org/officeDocument/2006/relationships/image" Target="../media/image15.jp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tree, plant, building&#10;&#10;Description automatically generated">
            <a:extLst>
              <a:ext uri="{FF2B5EF4-FFF2-40B4-BE49-F238E27FC236}">
                <a16:creationId xmlns:a16="http://schemas.microsoft.com/office/drawing/2014/main" id="{27CF860D-674A-F138-8596-818CD382F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29150"/>
          <a:stretch/>
        </p:blipFill>
        <p:spPr>
          <a:xfrm>
            <a:off x="3679830" y="-568966"/>
            <a:ext cx="8536338" cy="3559328"/>
          </a:xfrm>
          <a:prstGeom prst="rect">
            <a:avLst/>
          </a:prstGeom>
        </p:spPr>
      </p:pic>
      <p:pic>
        <p:nvPicPr>
          <p:cNvPr id="1026" name="Picture 2" descr="Image result for drapeau libanais">
            <a:extLst>
              <a:ext uri="{FF2B5EF4-FFF2-40B4-BE49-F238E27FC236}">
                <a16:creationId xmlns:a16="http://schemas.microsoft.com/office/drawing/2014/main" id="{D6ED7C33-E2BD-7A76-89B2-BA0A5BA5E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r="1" b="35703"/>
          <a:stretch/>
        </p:blipFill>
        <p:spPr bwMode="auto">
          <a:xfrm>
            <a:off x="5192052" y="2124143"/>
            <a:ext cx="701752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F44D6-FD8A-9EA3-1332-D0463D3B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300" y="3212109"/>
            <a:ext cx="5867400" cy="15051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2800" b="0" i="0" kern="1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è</a:t>
            </a:r>
            <a:r>
              <a:rPr lang="fr-FR" sz="2800" b="0" i="0" kern="1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me Colloque international francophone sur le traitement de la dépendance aux opioïdes</a:t>
            </a:r>
            <a:br>
              <a:rPr lang="fr-FR" sz="2800" b="1" i="0" kern="1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fr-FR" sz="2800" b="0" i="0" kern="1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TDO 7</a:t>
            </a:r>
            <a:endParaRPr lang="fr-FR" sz="2800" kern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11D84-0955-6A3F-55CD-C1AC6E74C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362" y="5374407"/>
            <a:ext cx="3998076" cy="533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Beyrouth</a:t>
            </a:r>
            <a:r>
              <a:rPr lang="en-US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27-28 Mars 2025</a:t>
            </a: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BED16-4DAE-0637-0BB0-6C1D9BEA96B4}"/>
              </a:ext>
            </a:extLst>
          </p:cNvPr>
          <p:cNvSpPr txBox="1"/>
          <p:nvPr/>
        </p:nvSpPr>
        <p:spPr>
          <a:xfrm>
            <a:off x="64642" y="1599602"/>
            <a:ext cx="487316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900" b="1" i="0" dirty="0">
                <a:solidFill>
                  <a:srgbClr val="4C4B4A"/>
                </a:solidFill>
                <a:effectLst/>
                <a:latin typeface="Open Sans" panose="020B0606030504020204" pitchFamily="34" charset="0"/>
              </a:rPr>
              <a:t>La plateforme d’échanges et de savoirs sur le </a:t>
            </a:r>
            <a:r>
              <a:rPr lang="fr-FR" sz="1900" b="1" dirty="0">
                <a:solidFill>
                  <a:srgbClr val="4C4B4A"/>
                </a:solidFill>
                <a:latin typeface="Open Sans" panose="020B0606030504020204" pitchFamily="34" charset="0"/>
              </a:rPr>
              <a:t>T</a:t>
            </a:r>
            <a:r>
              <a:rPr lang="fr-FR" sz="1900" b="1" i="0" dirty="0">
                <a:solidFill>
                  <a:srgbClr val="4C4B4A"/>
                </a:solidFill>
                <a:effectLst/>
                <a:latin typeface="Open Sans" panose="020B0606030504020204" pitchFamily="34" charset="0"/>
              </a:rPr>
              <a:t>raitement de la Dépendance aux Opioïdes  (TDO) et la faculté de médecine de l’Université Saint Joseph de Beyrouth (USJ)</a:t>
            </a:r>
            <a:r>
              <a:rPr lang="fr-FR" sz="1900" b="1" dirty="0">
                <a:solidFill>
                  <a:srgbClr val="4C4B4A"/>
                </a:solidFill>
                <a:latin typeface="Open Sans" panose="020B0606030504020204" pitchFamily="34" charset="0"/>
              </a:rPr>
              <a:t> </a:t>
            </a:r>
            <a:r>
              <a:rPr lang="fr-FR" sz="1900" b="1" i="0" dirty="0">
                <a:solidFill>
                  <a:srgbClr val="4C4B4A"/>
                </a:solidFill>
                <a:effectLst/>
                <a:latin typeface="Open Sans" panose="020B0606030504020204" pitchFamily="34" charset="0"/>
              </a:rPr>
              <a:t>vous invitent au</a:t>
            </a:r>
            <a:endParaRPr lang="en-US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1E30F-C4CD-2301-F9D9-EA8FDD052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63" y="80310"/>
            <a:ext cx="2805891" cy="1276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EBCC0-9EAA-A1B2-D16E-C5359E51CACF}"/>
              </a:ext>
            </a:extLst>
          </p:cNvPr>
          <p:cNvSpPr txBox="1"/>
          <p:nvPr/>
        </p:nvSpPr>
        <p:spPr>
          <a:xfrm>
            <a:off x="-27216" y="5797506"/>
            <a:ext cx="485177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       </a:t>
            </a:r>
            <a:r>
              <a:rPr lang="en-US" b="1" i="1" dirty="0" err="1">
                <a:solidFill>
                  <a:schemeClr val="bg1"/>
                </a:solidFill>
              </a:rPr>
              <a:t>Contactez</a:t>
            </a:r>
            <a:r>
              <a:rPr lang="en-US" b="1" i="1" dirty="0">
                <a:solidFill>
                  <a:schemeClr val="bg1"/>
                </a:solidFill>
              </a:rPr>
              <a:t> nous: info@tdo7.org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27A58C-E5DA-68BC-CE41-CC14426AE312}"/>
              </a:ext>
            </a:extLst>
          </p:cNvPr>
          <p:cNvSpPr/>
          <p:nvPr/>
        </p:nvSpPr>
        <p:spPr>
          <a:xfrm>
            <a:off x="8543361" y="2064238"/>
            <a:ext cx="44963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SAVE THE DATE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5BA3D-86F7-C09D-7A46-648E9C825445}"/>
              </a:ext>
            </a:extLst>
          </p:cNvPr>
          <p:cNvSpPr txBox="1"/>
          <p:nvPr/>
        </p:nvSpPr>
        <p:spPr>
          <a:xfrm>
            <a:off x="257377" y="4648383"/>
            <a:ext cx="5136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Consommations et traitements au travers des âges, genres, pays, et cultures</a:t>
            </a:r>
            <a:endParaRPr lang="fr-FR" sz="2000" i="1" dirty="0"/>
          </a:p>
        </p:txBody>
      </p:sp>
      <p:pic>
        <p:nvPicPr>
          <p:cNvPr id="13" name="Picture 12" descr="A logo with orange text&#10;&#10;Description automatically generated">
            <a:extLst>
              <a:ext uri="{FF2B5EF4-FFF2-40B4-BE49-F238E27FC236}">
                <a16:creationId xmlns:a16="http://schemas.microsoft.com/office/drawing/2014/main" id="{716D2991-48A9-CF01-A7CD-30D73109A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86" y="6245306"/>
            <a:ext cx="1370193" cy="538080"/>
          </a:xfrm>
          <a:prstGeom prst="rect">
            <a:avLst/>
          </a:prstGeom>
        </p:spPr>
      </p:pic>
      <p:pic>
        <p:nvPicPr>
          <p:cNvPr id="17" name="Picture 16" descr="A logo with colorful letters&#10;&#10;Description automatically generated">
            <a:extLst>
              <a:ext uri="{FF2B5EF4-FFF2-40B4-BE49-F238E27FC236}">
                <a16:creationId xmlns:a16="http://schemas.microsoft.com/office/drawing/2014/main" id="{13CC9D70-970E-5AE2-F436-49D9820F8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88" y="5516245"/>
            <a:ext cx="1278650" cy="639325"/>
          </a:xfrm>
          <a:prstGeom prst="rect">
            <a:avLst/>
          </a:prstGeom>
        </p:spPr>
      </p:pic>
      <p:pic>
        <p:nvPicPr>
          <p:cNvPr id="23" name="Picture 2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7D98A0E-E783-937A-0F79-43EACFE59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" y="6294109"/>
            <a:ext cx="2576804" cy="644201"/>
          </a:xfrm>
          <a:prstGeom prst="rect">
            <a:avLst/>
          </a:prstGeom>
        </p:spPr>
      </p:pic>
      <p:pic>
        <p:nvPicPr>
          <p:cNvPr id="28" name="Picture 27" descr="A yellow and grey logo&#10;&#10;Description automatically generated">
            <a:extLst>
              <a:ext uri="{FF2B5EF4-FFF2-40B4-BE49-F238E27FC236}">
                <a16:creationId xmlns:a16="http://schemas.microsoft.com/office/drawing/2014/main" id="{363B8440-6B43-B1C3-16FA-2370C8515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10" y="5601528"/>
            <a:ext cx="2154761" cy="639325"/>
          </a:xfrm>
          <a:prstGeom prst="rect">
            <a:avLst/>
          </a:prstGeom>
        </p:spPr>
      </p:pic>
      <p:pic>
        <p:nvPicPr>
          <p:cNvPr id="1024" name="Picture 1023" descr="A close-up of a logo&#10;&#10;Description automatically generated">
            <a:extLst>
              <a:ext uri="{FF2B5EF4-FFF2-40B4-BE49-F238E27FC236}">
                <a16:creationId xmlns:a16="http://schemas.microsoft.com/office/drawing/2014/main" id="{30EBC679-2497-CA35-DDA3-0747283E4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65" y="5510286"/>
            <a:ext cx="1497290" cy="624928"/>
          </a:xfrm>
          <a:prstGeom prst="rect">
            <a:avLst/>
          </a:prstGeom>
        </p:spPr>
      </p:pic>
      <p:pic>
        <p:nvPicPr>
          <p:cNvPr id="1027" name="Picture 1026" descr="A close-up of a logo&#10;&#10;Description automatically generated">
            <a:extLst>
              <a:ext uri="{FF2B5EF4-FFF2-40B4-BE49-F238E27FC236}">
                <a16:creationId xmlns:a16="http://schemas.microsoft.com/office/drawing/2014/main" id="{D26876E2-9B7E-2321-158C-B51655515F5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12351" r="10900" b="25030"/>
          <a:stretch/>
        </p:blipFill>
        <p:spPr>
          <a:xfrm>
            <a:off x="7004246" y="5545315"/>
            <a:ext cx="1529092" cy="606683"/>
          </a:xfrm>
          <a:prstGeom prst="rect">
            <a:avLst/>
          </a:prstGeom>
        </p:spPr>
      </p:pic>
      <p:graphicFrame>
        <p:nvGraphicFramePr>
          <p:cNvPr id="1030" name="Object 1029">
            <a:extLst>
              <a:ext uri="{FF2B5EF4-FFF2-40B4-BE49-F238E27FC236}">
                <a16:creationId xmlns:a16="http://schemas.microsoft.com/office/drawing/2014/main" id="{714C2111-A606-B656-E48F-59E50AEC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282669"/>
              </p:ext>
            </p:extLst>
          </p:nvPr>
        </p:nvGraphicFramePr>
        <p:xfrm>
          <a:off x="3787568" y="5835907"/>
          <a:ext cx="1013516" cy="101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12" imgW="15239858" imgH="15239684" progId="Acrobat.Document.DC">
                  <p:embed/>
                </p:oleObj>
              </mc:Choice>
              <mc:Fallback>
                <p:oleObj name="Acrobat Document" r:id="rId12" imgW="15239858" imgH="152396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87568" y="5835907"/>
                        <a:ext cx="1013516" cy="1013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20AED91-361B-26B3-BD29-8A993E3E8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64379"/>
              </p:ext>
            </p:extLst>
          </p:nvPr>
        </p:nvGraphicFramePr>
        <p:xfrm>
          <a:off x="2429225" y="6233447"/>
          <a:ext cx="1527990" cy="61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14" imgW="1081969" imgH="434079" progId="Acrobat.Document.DC">
                  <p:embed/>
                </p:oleObj>
              </mc:Choice>
              <mc:Fallback>
                <p:oleObj name="Acrobat Document" r:id="rId14" imgW="1081969" imgH="43407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29225" y="6233447"/>
                        <a:ext cx="1527990" cy="611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7">
            <a:extLst>
              <a:ext uri="{FF2B5EF4-FFF2-40B4-BE49-F238E27FC236}">
                <a16:creationId xmlns:a16="http://schemas.microsoft.com/office/drawing/2014/main" id="{93343E7B-3B2D-EC7C-E67B-4B357B63B9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14" y="5266763"/>
            <a:ext cx="1005840" cy="974090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B98C8675-386F-10E4-7DE7-F39293CF01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27" y="6233447"/>
            <a:ext cx="809106" cy="549939"/>
          </a:xfrm>
          <a:prstGeom prst="rect">
            <a:avLst/>
          </a:prstGeom>
        </p:spPr>
      </p:pic>
      <p:pic>
        <p:nvPicPr>
          <p:cNvPr id="14" name="Picture 13" descr="A green and black logo&#10;&#10;Description automatically generated">
            <a:extLst>
              <a:ext uri="{FF2B5EF4-FFF2-40B4-BE49-F238E27FC236}">
                <a16:creationId xmlns:a16="http://schemas.microsoft.com/office/drawing/2014/main" id="{75542CCE-5167-920E-E4AF-0A3645C490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356" y="6443797"/>
            <a:ext cx="1377184" cy="414203"/>
          </a:xfrm>
          <a:prstGeom prst="rect">
            <a:avLst/>
          </a:prstGeom>
        </p:spPr>
      </p:pic>
      <p:pic>
        <p:nvPicPr>
          <p:cNvPr id="21" name="Picture 20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D40C8B4-5E2C-2BFD-E8FC-CB9B72BA81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75" y="6367513"/>
            <a:ext cx="1961341" cy="444158"/>
          </a:xfrm>
          <a:prstGeom prst="rect">
            <a:avLst/>
          </a:prstGeom>
        </p:spPr>
      </p:pic>
      <p:pic>
        <p:nvPicPr>
          <p:cNvPr id="18" name="Picture 17" descr="A logo with black and red text&#10;&#10;Description automatically generated">
            <a:extLst>
              <a:ext uri="{FF2B5EF4-FFF2-40B4-BE49-F238E27FC236}">
                <a16:creationId xmlns:a16="http://schemas.microsoft.com/office/drawing/2014/main" id="{474AC947-2776-82F8-0E46-5352A4B99C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24" y="6367513"/>
            <a:ext cx="1030998" cy="466224"/>
          </a:xfrm>
          <a:prstGeom prst="rect">
            <a:avLst/>
          </a:prstGeom>
        </p:spPr>
      </p:pic>
      <p:pic>
        <p:nvPicPr>
          <p:cNvPr id="10" name="Picture 9" descr="A logo with text and stars&#10;&#10;Description automatically generated">
            <a:extLst>
              <a:ext uri="{FF2B5EF4-FFF2-40B4-BE49-F238E27FC236}">
                <a16:creationId xmlns:a16="http://schemas.microsoft.com/office/drawing/2014/main" id="{66E7D359-1B03-1730-88CD-2F3FB90C07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07" y="6110841"/>
            <a:ext cx="735995" cy="7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8200</TotalTime>
  <Words>82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Open Sans</vt:lpstr>
      <vt:lpstr>Office Theme</vt:lpstr>
      <vt:lpstr>Acrobat Document</vt:lpstr>
      <vt:lpstr>7ème Colloque international francophone sur le traitement de la dépendance aux opioïdes TDO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7e Colloque international francophone sur le traitement de la dépendance aux opioïdes TDO 7</dc:title>
  <dc:creator>Dr. Ramzi Haddad</dc:creator>
  <cp:lastModifiedBy>Verkest, Christine</cp:lastModifiedBy>
  <cp:revision>21</cp:revision>
  <dcterms:created xsi:type="dcterms:W3CDTF">2023-06-22T17:24:36Z</dcterms:created>
  <dcterms:modified xsi:type="dcterms:W3CDTF">2024-07-04T13:13:21Z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540aa8-f734-4793-a9e8-9432d2d85267_Enabled">
    <vt:lpwstr>true</vt:lpwstr>
  </property>
  <property fmtid="{D5CDD505-2E9C-101B-9397-08002B2CF9AE}" pid="3" name="MSIP_Label_8e540aa8-f734-4793-a9e8-9432d2d85267_SetDate">
    <vt:lpwstr>2023-06-22T17:26:58Z</vt:lpwstr>
  </property>
  <property fmtid="{D5CDD505-2E9C-101B-9397-08002B2CF9AE}" pid="4" name="MSIP_Label_8e540aa8-f734-4793-a9e8-9432d2d85267_Method">
    <vt:lpwstr>Privileged</vt:lpwstr>
  </property>
  <property fmtid="{D5CDD505-2E9C-101B-9397-08002B2CF9AE}" pid="5" name="MSIP_Label_8e540aa8-f734-4793-a9e8-9432d2d85267_Name">
    <vt:lpwstr>C1</vt:lpwstr>
  </property>
  <property fmtid="{D5CDD505-2E9C-101B-9397-08002B2CF9AE}" pid="6" name="MSIP_Label_8e540aa8-f734-4793-a9e8-9432d2d85267_SiteId">
    <vt:lpwstr>b0ddbfc6-9766-459c-a6f7-3916eddb36b8</vt:lpwstr>
  </property>
  <property fmtid="{D5CDD505-2E9C-101B-9397-08002B2CF9AE}" pid="7" name="MSIP_Label_8e540aa8-f734-4793-a9e8-9432d2d85267_ActionId">
    <vt:lpwstr>39e91689-a704-4122-8594-354810e943a2</vt:lpwstr>
  </property>
  <property fmtid="{D5CDD505-2E9C-101B-9397-08002B2CF9AE}" pid="8" name="MSIP_Label_8e540aa8-f734-4793-a9e8-9432d2d85267_ContentBits">
    <vt:lpwstr>0</vt:lpwstr>
  </property>
</Properties>
</file>